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4"/>
  </p:notesMasterIdLst>
  <p:sldIdLst>
    <p:sldId id="269" r:id="rId2"/>
    <p:sldId id="270" r:id="rId3"/>
    <p:sldId id="271" r:id="rId4"/>
    <p:sldId id="274" r:id="rId5"/>
    <p:sldId id="273" r:id="rId6"/>
    <p:sldId id="275" r:id="rId7"/>
    <p:sldId id="276" r:id="rId8"/>
    <p:sldId id="306" r:id="rId9"/>
    <p:sldId id="277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304" r:id="rId23"/>
    <p:sldId id="296" r:id="rId24"/>
    <p:sldId id="305" r:id="rId25"/>
    <p:sldId id="297" r:id="rId26"/>
    <p:sldId id="298" r:id="rId27"/>
    <p:sldId id="299" r:id="rId28"/>
    <p:sldId id="300" r:id="rId29"/>
    <p:sldId id="294" r:id="rId30"/>
    <p:sldId id="295" r:id="rId31"/>
    <p:sldId id="301" r:id="rId32"/>
    <p:sldId id="30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919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4ADEE-F003-4B97-8777-4DC9E93BC513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C6F7E-D7AC-454E-BE7A-EA6E50DE0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97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realização do cadastro individual e do cadastro domiciliar/territorial algumas inconsistências relacionadas ao domicílio, a família ou aos cidadãos podem ser geradas se as fichas não forem incluídas no CDS de forma correta.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31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4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2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04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C6F7E-D7AC-454E-BE7A-EA6E50DE09C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65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8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4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81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127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2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99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1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69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9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769CC6-9574-4BF7-8BB5-E0D00E6D4F4C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50ACAA-6B68-4503-AA83-DBA4E077E5E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385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0"/>
            <a:ext cx="4084320" cy="25746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32561" y="3166109"/>
            <a:ext cx="10972800" cy="1600200"/>
          </a:xfrm>
        </p:spPr>
        <p:txBody>
          <a:bodyPr/>
          <a:lstStyle/>
          <a:p>
            <a:r>
              <a:rPr lang="pt-BR" sz="4800" b="1" dirty="0" smtClean="0"/>
              <a:t>INCONSISTÊNCIAS DE CADASTROS NO E-SUS</a:t>
            </a:r>
            <a:endParaRPr lang="pt-BR" sz="4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4386262"/>
            <a:ext cx="3718559" cy="26250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454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627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4- Como buscar as fichas de cadastros digitadas no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formas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fichas que estão digitadas no sistema serão visualizadas.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14250" t="21502" r="15625" b="5802"/>
          <a:stretch/>
        </p:blipFill>
        <p:spPr>
          <a:xfrm>
            <a:off x="1051560" y="2331720"/>
            <a:ext cx="11140440" cy="452628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320040" y="3442411"/>
            <a:ext cx="731520" cy="546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627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4- Como buscar as fichas de cadastros digitadas no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Já no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individual,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sistema permite o filtro pelo número do cartão SUS (CNS) do cidadão.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3447" t="21387" r="15147" b="6756"/>
          <a:stretch/>
        </p:blipFill>
        <p:spPr>
          <a:xfrm>
            <a:off x="2103120" y="2200593"/>
            <a:ext cx="8747760" cy="4184967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5974080" y="2200593"/>
            <a:ext cx="15240" cy="731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495800" y="4334192"/>
            <a:ext cx="131064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011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2- RESPONSÁVEL SEM CADASTRO INDIVIDUAL NO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</a:t>
            </a: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280"/>
            <a:ext cx="12192000" cy="4998719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60020" y="5455920"/>
            <a:ext cx="11871960" cy="1981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 DO ERRO: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1-Não foi realizado 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responsável familiar ou,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2-Durante 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responsável familiar foi cadastrado em micro área diferente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daquela cadastrada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ficha 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domiciliar e territorial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conforme exemplo abaixo.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cadastro individual: responsável familiar cadastrado na 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microárea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4236720"/>
            <a:ext cx="11308079" cy="242338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8802805" y="6063018"/>
            <a:ext cx="1438475" cy="5970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11231879" y="4754880"/>
            <a:ext cx="1082041" cy="15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cadastro domiciliar e territorial: responsável familiar cadastrado na 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microárea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053130"/>
            <a:ext cx="11841479" cy="291511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7784001" y="4419600"/>
            <a:ext cx="1786719" cy="3458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7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20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34246"/>
            <a:ext cx="12192000" cy="516326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" y="92000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COMO CORRIGIR</a:t>
            </a: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Entrar em </a:t>
            </a:r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individual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localizar a ficha para </a:t>
            </a:r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atualização.</a:t>
            </a:r>
            <a:r>
              <a:rPr lang="pt-BR" sz="2400" b="1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localizar a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ficha inconsistente através do nome do cidadão e do número do CNS, clicar em atualização 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59" y="1082040"/>
            <a:ext cx="1791461" cy="804375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304800" y="5699761"/>
            <a:ext cx="11536680" cy="2133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6993" y="1951459"/>
            <a:ext cx="8325007" cy="49065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12046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COMO CORRIGIR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-Realizar o cadastro individual do responsável familiar ou,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703016"/>
            <a:ext cx="3398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 em que o cidadão já esta cadastrado será necessário dar baixa no cadastro, para depois</a:t>
            </a:r>
            <a:r>
              <a:rPr lang="pt-BR" sz="2400" b="1" i="0" u="none" strike="noStrike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a </a:t>
            </a:r>
            <a:r>
              <a:rPr lang="pt-BR" sz="2400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microárea</a:t>
            </a:r>
            <a:r>
              <a:rPr lang="pt-BR" sz="2400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acordo com o que foi cadastrado na ficha territorial e</a:t>
            </a:r>
            <a:r>
              <a:rPr lang="pt-BR" sz="2400" b="1" i="0" u="none" strike="noStrike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36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Segue o passo a passo: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Carregar o cidadão para edição: Dar baixa no cadastro individual, no campo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do cidadão do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marcar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de território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Salvar a ficha.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72619"/>
          <a:stretch/>
        </p:blipFill>
        <p:spPr>
          <a:xfrm>
            <a:off x="2389528" y="2484120"/>
            <a:ext cx="9802472" cy="16893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45522"/>
          <a:stretch/>
        </p:blipFill>
        <p:spPr>
          <a:xfrm>
            <a:off x="2389528" y="4676113"/>
            <a:ext cx="9802472" cy="1963501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>
            <a:off x="1750098" y="2826722"/>
            <a:ext cx="828295" cy="9553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10874080" y="6142136"/>
            <a:ext cx="1058839" cy="3251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04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Entrar novamente na ficha de cadastro individual deste cidadão e fazer outra atualização, desta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 fazendo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correção do campo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microárea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deverá ser o mesmo cadastrado na ficha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territorial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exemplo 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microárea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 na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 04, deverá ser corrigida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micoárea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2837387"/>
            <a:ext cx="9692640" cy="480304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8161360" y="4637896"/>
            <a:ext cx="1180759" cy="4675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446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3- RESPONSÁVEL NÃO DECLARADO NO CADASTRO INDIVIDUAL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54362"/>
          <a:stretch/>
        </p:blipFill>
        <p:spPr>
          <a:xfrm>
            <a:off x="0" y="1718862"/>
            <a:ext cx="12191999" cy="260929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4574825"/>
            <a:ext cx="12334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MOTIVO DO ERRO:</a:t>
            </a: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a realização do </a:t>
            </a:r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individual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no campo de identificação do usuário/cidadão, não foi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marcado a opção de que o cidadão é o responsável familiar 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29539" y="3871012"/>
            <a:ext cx="11932920" cy="236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98" y="5897075"/>
            <a:ext cx="8122002" cy="96092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5867400" y="6377536"/>
            <a:ext cx="2179320" cy="3585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9639"/>
          </a:xfrm>
        </p:spPr>
        <p:txBody>
          <a:bodyPr/>
          <a:lstStyle/>
          <a:p>
            <a:pPr algn="just"/>
            <a:r>
              <a:rPr lang="pt-BR" sz="3600" b="1" dirty="0"/>
              <a:t>1-Inconsistências de cadastros no e-SUS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Inconsistências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ao domicílio ou à família: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Família excluída durante a atualização do cadastro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(EXCLUÍDA COM A VERSÃO 3.2.2)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Responsável sem cadastro individual no território.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Responsável não declarado no cadastro individual.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Responsável em outro domicílio mais atual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Inconsistências relacionadas aos cidadãos: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Responsável com mudança de território.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Responsável com óbito no cadastro individual.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Responsável não informado.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Sem vínculo com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domicilío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179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04- RESPONSÁVEL EM OUTRO DOMICILIO MAIS ATUAL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56309"/>
          <a:stretch/>
        </p:blipFill>
        <p:spPr>
          <a:xfrm>
            <a:off x="-1" y="1752600"/>
            <a:ext cx="12192000" cy="27127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" y="5383403"/>
            <a:ext cx="12062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MOTIVO DO ERRO:</a:t>
            </a: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 foi cadastrado como responsável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em outro domicilio, e não foi dado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baixa no seu cadastro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domiciliar/territorial antigo.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9539" y="3871012"/>
            <a:ext cx="11932920" cy="236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476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CORRIGIR: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CDS, entrar em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domiciliar e territorial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	 localizar a ficha para atualização através do endereço do domicilio, no exemplo abaixo: Rua Arapuá, 01, Copacabana.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68" y="1343234"/>
            <a:ext cx="1667912" cy="6883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b="53569"/>
          <a:stretch/>
        </p:blipFill>
        <p:spPr>
          <a:xfrm>
            <a:off x="0" y="2942725"/>
            <a:ext cx="12192001" cy="20864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580062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Após localizar a ficha inconsistente através do endereço, clicar em atualização 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29540" y="4175812"/>
            <a:ext cx="11932920" cy="236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6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476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120462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Atualizar o campo famílias, em cadastro domiciliar e territorial com a informação de que aquela família mudou-se.</a:t>
            </a:r>
          </a:p>
          <a:p>
            <a:pPr algn="just"/>
            <a:endParaRPr lang="pt-BR" sz="24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Para atualizar a situação de mudança da família deverá ser seguida esta sequência:</a:t>
            </a: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preencher o campo CNS do responsável, marcar o campo mudou-se, clicar no campo editar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 só depois em confirmar. Salvar a ficha.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38213" b="23104"/>
          <a:stretch/>
        </p:blipFill>
        <p:spPr>
          <a:xfrm>
            <a:off x="0" y="3501600"/>
            <a:ext cx="12192000" cy="2365800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0732327" y="4311968"/>
            <a:ext cx="961301" cy="3536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1121538" y="5192478"/>
            <a:ext cx="0" cy="5546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209800" y="3242520"/>
            <a:ext cx="746760" cy="518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457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5- RESPONSÁVEL COM MUDANÇA DE TERRITÓRIO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55313"/>
          <a:stretch/>
        </p:blipFill>
        <p:spPr>
          <a:xfrm>
            <a:off x="0" y="1776990"/>
            <a:ext cx="12192000" cy="4684769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48283" y="4882431"/>
            <a:ext cx="11837035" cy="2338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8284" y="5444527"/>
            <a:ext cx="11837035" cy="8102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1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 DO ERRO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 ficha 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responsável familiar, no campo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do cidadão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cadastro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marcado que o mesmo mudou de endereço (mudança de território).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CORRIGIR O CADASTRO: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correção deste cadastro deverá ser analisado 03 situações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 mudança de endereço de todos os membros da família deste responsável familiar?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caso, dar baixa em todos os cadastros individuais desta família, atualizando todas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fichas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cadastro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marcando a opção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do cidadão do cadastro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motivo de mudança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endereço.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Houve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de endereço apenas do responsável familiar?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caso, atualizar todos os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cadastros individuais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dependentes do responsável familiar que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mudou de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endereço, identificando na ficha individual de cada um 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 do novo responsável familiar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houve mudança de endereço do responsável familiar, o campo saída do cidadão do sistema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preenchido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incorretamente?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caso, atualizar a ficha 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individual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responsável familiar desmarcando 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mudança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território.</a:t>
            </a:r>
          </a:p>
        </p:txBody>
      </p:sp>
    </p:spTree>
    <p:extLst>
      <p:ext uri="{BB962C8B-B14F-4D97-AF65-F5344CB8AC3E}">
        <p14:creationId xmlns:p14="http://schemas.microsoft.com/office/powerpoint/2010/main" val="31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6- RESPONSÁVEL COM ÓBITO NO CADASTRO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CORRIGIR O CADASTRO: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todos os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cadastros individuais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dependentes 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familiar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veio a óbito, identificando na ficha individual de cada um 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 do novo responsável familiar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também a ficha 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domiciliar/territorial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família, identificando na ficha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domicílio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CNS do novo responsável familiar.</a:t>
            </a:r>
          </a:p>
        </p:txBody>
      </p:sp>
    </p:spTree>
    <p:extLst>
      <p:ext uri="{BB962C8B-B14F-4D97-AF65-F5344CB8AC3E}">
        <p14:creationId xmlns:p14="http://schemas.microsoft.com/office/powerpoint/2010/main" val="32837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7- RESPONSÁVEL NÃO INFORMADO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162"/>
            <a:ext cx="12192000" cy="5097838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14103" y="6019800"/>
            <a:ext cx="11895017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53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 DO ERRO: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cadastro do usuário não foi informado o CNS do responsável familiar.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960"/>
            <a:ext cx="12192000" cy="227743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6636726" y="3305704"/>
            <a:ext cx="2705394" cy="534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508889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COMO CORRIGIR: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Entrar em </a:t>
            </a:r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individual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			localizar a ficha para </a:t>
            </a:r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atualização.</a:t>
            </a:r>
          </a:p>
          <a:p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Após localizar a ficha inconsistente através do nome do cidadão e do número do CNS, clicar em atualização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372" y="5069350"/>
            <a:ext cx="1791461" cy="8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60" y="1196517"/>
            <a:ext cx="7567380" cy="40154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58200" y="1120462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Após localizar a ficha inconsistente através do endereço, clicar em atualização .</a:t>
            </a:r>
          </a:p>
          <a:p>
            <a:pPr algn="just"/>
            <a:endParaRPr lang="pt-BR" sz="2400" b="0" i="0" u="none" strike="noStrik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Preencher o campo CNS do responsável familiar e salvar a ficha.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0" y="4918579"/>
            <a:ext cx="8961120" cy="1949063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8099766" y="6107609"/>
            <a:ext cx="2156754" cy="3998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89560" y="4236575"/>
            <a:ext cx="7315200" cy="2435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3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pt-BR" sz="3600" b="1" dirty="0">
                <a:cs typeface="Arial" panose="020B0604020202020204" pitchFamily="34" charset="0"/>
              </a:rPr>
              <a:t>2- Considerações a serem observadas em relação aos cadastros individuais e domiciliares: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perfil de ACS é possível realizar o cadastro territorial e individual,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como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atualização destes cadastros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base federal não é possível a exclusão do cadastro,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ficando disponível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a opção de atualização do cadastro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um cidadão mudar de endereço ou vier a óbito é necessário a atualização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cadastro individual e se, o cidadão for o responsável familiar será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 também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atualização do cadastro domiciliar/territorial desta família.</a:t>
            </a:r>
          </a:p>
        </p:txBody>
      </p:sp>
    </p:spTree>
    <p:extLst>
      <p:ext uri="{BB962C8B-B14F-4D97-AF65-F5344CB8AC3E}">
        <p14:creationId xmlns:p14="http://schemas.microsoft.com/office/powerpoint/2010/main" val="189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8- SEM VÍNCULO COM DOMICÍLIO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MOTIVO DO ERRO: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realizado o cadastro individual do responsável familiar, porem não foi realizado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cadastro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domiciliar/territorial.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158"/>
            <a:ext cx="10607040" cy="2273906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495402" y="3989231"/>
            <a:ext cx="3326277" cy="3998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553272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COMO CORRIGIR: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o cadastro domiciliar/territorial do responsável familiar vinculando seu CNS na</a:t>
            </a:r>
            <a:r>
              <a:rPr lang="pt-BR" sz="24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ficha de cadastro domiciliar/territorial.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395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25880"/>
            <a:ext cx="12039600" cy="456757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65760" y="3609667"/>
            <a:ext cx="11551920" cy="2308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54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5- Correção de inconsistências relacionadas ao domicílio ou à família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0461"/>
            <a:ext cx="12192000" cy="3520439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79633" y="1813881"/>
            <a:ext cx="11875207" cy="8073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0901"/>
            <a:ext cx="12192000" cy="2190282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79633" y="5882640"/>
            <a:ext cx="11875207" cy="9753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2- Considerações a serem observadas em relação aos cadastros individuais e domiciliares: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cidadão tenha duplicidade de cadastro no território, orientamos que uma 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 seja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atualizada com a opção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do cidadão do cadastro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desta forma é possível “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baixa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 dos cadastros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atualização/correção das fichas de cadastro, as correções só serão visualizadas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 de Cadastro Territorial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transmissão dos dados para 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federal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função realizada somente com o perfil de administrador ou de gestor.</a:t>
            </a:r>
          </a:p>
        </p:txBody>
      </p:sp>
    </p:spTree>
    <p:extLst>
      <p:ext uri="{BB962C8B-B14F-4D97-AF65-F5344CB8AC3E}">
        <p14:creationId xmlns:p14="http://schemas.microsoft.com/office/powerpoint/2010/main" val="33410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39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3- Relatório Operacional de Cadastro Territorial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permite identificar os domicílios e os indivíduos cadastrados na base local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CDS/PEC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ACS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com perfil de enfermeiro, médico e ACS é possível imprimir o relatório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territorial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é fundamental para a equipe acompanhar as famílias que já estão cadastradas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permite que a equipe visualize ainda, as inconsistências apresentadas nos cadastros.</a:t>
            </a:r>
          </a:p>
        </p:txBody>
      </p:sp>
    </p:spTree>
    <p:extLst>
      <p:ext uri="{BB962C8B-B14F-4D97-AF65-F5344CB8AC3E}">
        <p14:creationId xmlns:p14="http://schemas.microsoft.com/office/powerpoint/2010/main" val="2364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29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3- Relatório Operacional de Cadastro Territorial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66718"/>
            <a:ext cx="12192000" cy="589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Segue passo a passo para gerar o Relatório Operacional de Cadastro Territorial: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1360070"/>
            <a:ext cx="6170913" cy="27881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6" y="3304073"/>
            <a:ext cx="6280474" cy="3238874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0454641" y="2203555"/>
            <a:ext cx="1329528" cy="550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9375822" y="4770950"/>
            <a:ext cx="1502535" cy="6137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1" y="5040786"/>
            <a:ext cx="5889629" cy="276658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930391" y="5693292"/>
            <a:ext cx="1472174" cy="6137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2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10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3- Relatório Operacional de Cadastro Territorial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983301"/>
            <a:ext cx="7879080" cy="349854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4340180" y="1700012"/>
            <a:ext cx="553792" cy="231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1439214" y="935972"/>
            <a:ext cx="553792" cy="231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b="26347"/>
          <a:stretch/>
        </p:blipFill>
        <p:spPr>
          <a:xfrm>
            <a:off x="4340180" y="2743201"/>
            <a:ext cx="7973739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10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 smtClean="0"/>
              <a:t>3.1- </a:t>
            </a:r>
            <a:r>
              <a:rPr lang="pt-BR" sz="3200" b="1" dirty="0"/>
              <a:t>Relatório </a:t>
            </a:r>
            <a:r>
              <a:rPr lang="pt-BR" sz="3200" b="1" dirty="0" smtClean="0"/>
              <a:t>de inconsistências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 rotWithShape="1">
          <a:blip r:embed="rId2"/>
          <a:srcRect l="13686" t="9103" r="15722" b="7521"/>
          <a:stretch/>
        </p:blipFill>
        <p:spPr>
          <a:xfrm>
            <a:off x="106680" y="1167792"/>
            <a:ext cx="12085320" cy="569020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9860280" y="2455947"/>
            <a:ext cx="553792" cy="231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72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3200" b="1" dirty="0"/>
              <a:t>4- Como buscar as fichas de cadastros digitadas no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transmissão para a base federal as fichas de cadastro não aparecem automaticamente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sistema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CDS, dando a impressão que “desapareceram”.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fazer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Entrar em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</a:t>
            </a: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domicilar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territorial: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2355493"/>
            <a:ext cx="8519160" cy="406054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5684520" y="3154680"/>
            <a:ext cx="1828800" cy="7139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ANÁLISE DAS DEMONSTRAÇÕES CONTÁBEIS</Template>
  <TotalTime>222</TotalTime>
  <Words>1426</Words>
  <Application>Microsoft Office PowerPoint</Application>
  <PresentationFormat>Widescreen</PresentationFormat>
  <Paragraphs>138</Paragraphs>
  <Slides>32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Wingdings</vt:lpstr>
      <vt:lpstr>Executivo</vt:lpstr>
      <vt:lpstr>INCONSISTÊNCIAS DE CADASTROS NO E-SUS</vt:lpstr>
      <vt:lpstr>1-Inconsistências de cadastros no e-SUS</vt:lpstr>
      <vt:lpstr>2- Considerações a serem observadas em relação aos cadastros individuais e domiciliares:</vt:lpstr>
      <vt:lpstr>2- Considerações a serem observadas em relação aos cadastros individuais e domiciliares:</vt:lpstr>
      <vt:lpstr>3- Relatório Operacional de Cadastro Territorial</vt:lpstr>
      <vt:lpstr>3- Relatório Operacional de Cadastro Territorial</vt:lpstr>
      <vt:lpstr>3- Relatório Operacional de Cadastro Territorial</vt:lpstr>
      <vt:lpstr>3.1- Relatório de inconsistências</vt:lpstr>
      <vt:lpstr>4- Como buscar as fichas de cadastros digitadas no sistema?</vt:lpstr>
      <vt:lpstr>4- Como buscar as fichas de cadastros digitadas no sistema?</vt:lpstr>
      <vt:lpstr>4- Como buscar as fichas de cadastros digitadas no sistema?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  <vt:lpstr>5- Correção de inconsistências relacionadas ao domicílio ou à família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lusinetebritolima@gmail.com</dc:creator>
  <cp:lastModifiedBy>DESELVOLVIMENTO_SAUD</cp:lastModifiedBy>
  <cp:revision>34</cp:revision>
  <dcterms:created xsi:type="dcterms:W3CDTF">2019-10-13T18:37:05Z</dcterms:created>
  <dcterms:modified xsi:type="dcterms:W3CDTF">2019-10-15T10:12:38Z</dcterms:modified>
</cp:coreProperties>
</file>